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>
        <p:scale>
          <a:sx n="55" d="100"/>
          <a:sy n="55" d="100"/>
        </p:scale>
        <p:origin x="-1182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17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5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91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64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6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9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92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2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83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9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70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841DD-B46C-49AE-940D-A7C4A90B6251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3494-21CB-4FDB-A11C-B606B8FF9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79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縦書きタイトル 3"/>
          <p:cNvSpPr>
            <a:spLocks noGrp="1"/>
          </p:cNvSpPr>
          <p:nvPr>
            <p:ph type="title" orient="vert"/>
          </p:nvPr>
        </p:nvSpPr>
        <p:spPr>
          <a:xfrm>
            <a:off x="9326880" y="365125"/>
            <a:ext cx="2026920" cy="5811838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ＨＥＡＲＴ川柳一人一句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　　　　</a:t>
            </a:r>
            <a:r>
              <a:rPr lang="ja-JP" altLang="en-US" sz="28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平成二十七年</a:t>
            </a:r>
            <a:r>
              <a:rPr lang="ja-JP" altLang="en-US" sz="28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十一月</a:t>
            </a:r>
            <a:endParaRPr kumimoji="1" lang="ja-JP" altLang="en-US" sz="2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5" name="縦書きテキスト プレースホルダー 4"/>
          <p:cNvSpPr>
            <a:spLocks noGrp="1"/>
          </p:cNvSpPr>
          <p:nvPr>
            <p:ph type="body" orient="vert" idx="1"/>
          </p:nvPr>
        </p:nvSpPr>
        <p:spPr>
          <a:xfrm>
            <a:off x="838200" y="228600"/>
            <a:ext cx="7734300" cy="641603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息抜きの散歩も息が切れ始め　　　　　 彰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ゴールキック南無五郎丸観世音　　   正武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溜息を一つ放ってする介護　　　　　と志子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棒読</a:t>
            </a:r>
            <a:r>
              <a:rPr lang="ja-JP" altLang="en-US" dirty="0" smtClean="0"/>
              <a:t>みに自作</a:t>
            </a:r>
            <a:r>
              <a:rPr lang="ja-JP" altLang="en-US" dirty="0"/>
              <a:t>自演</a:t>
            </a:r>
            <a:r>
              <a:rPr lang="ja-JP" altLang="en-US" dirty="0" smtClean="0"/>
              <a:t>のエーを入れ　　　直路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習</a:t>
            </a:r>
            <a:r>
              <a:rPr kumimoji="1" lang="ja-JP" altLang="en-US" dirty="0" smtClean="0"/>
              <a:t>さんの握手右と左で使い分け　　　善弘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中台</a:t>
            </a:r>
            <a:r>
              <a:rPr lang="ja-JP" altLang="en-US" dirty="0" smtClean="0"/>
              <a:t>の同床異夢の話し合い　　　　 おさむ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パンチ力老化品良く押し黙り　　　 　昭三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孫相手妻はムスメの声をあげ　　　　　　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908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87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11</Words>
  <Application>Microsoft Office PowerPoint</Application>
  <PresentationFormat>ユーザー設定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ＨＥＡＲＴ川柳一人一句  　　　　　　平成二十七年十一月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ＨＥＡＲＴ川柳一人一句  　　　　　　平成二十七年十一月</dc:title>
  <dc:creator>折山正武</dc:creator>
  <cp:lastModifiedBy>FJ-USER</cp:lastModifiedBy>
  <cp:revision>5</cp:revision>
  <dcterms:created xsi:type="dcterms:W3CDTF">2015-11-21T00:00:30Z</dcterms:created>
  <dcterms:modified xsi:type="dcterms:W3CDTF">2015-12-01T01:24:01Z</dcterms:modified>
</cp:coreProperties>
</file>