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55" d="100"/>
          <a:sy n="55" d="100"/>
        </p:scale>
        <p:origin x="-1182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60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77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35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27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77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55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2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68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1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90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31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6E4ED-3688-445B-B03B-8499BB988244}" type="datetimeFigureOut">
              <a:rPr kumimoji="1" lang="ja-JP" altLang="en-US" smtClean="0"/>
              <a:t>2015/12/1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9D27C-988E-4ABA-ACEC-41258C40B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16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572500" y="245327"/>
            <a:ext cx="2781300" cy="634504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今月のこの一句</a:t>
            </a:r>
            <a:r>
              <a:rPr kumimoji="1" lang="en-US" altLang="ja-JP" sz="40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/>
            </a:r>
            <a:br>
              <a:rPr kumimoji="1" lang="en-US" altLang="ja-JP" sz="40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</a:br>
            <a:r>
              <a:rPr kumimoji="1" lang="en-US" altLang="ja-JP" sz="40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/>
            </a:r>
            <a:br>
              <a:rPr kumimoji="1" lang="en-US" altLang="ja-JP" sz="40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</a:br>
            <a:r>
              <a:rPr lang="ja-JP" altLang="en-US" sz="40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r>
              <a:rPr lang="ja-JP" altLang="en-US" sz="40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　　　　　</a:t>
            </a:r>
            <a:r>
              <a:rPr lang="ja-JP" altLang="en-US" sz="28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平成二十七年十一月</a:t>
            </a:r>
            <a:endParaRPr kumimoji="1" lang="ja-JP" altLang="en-US" sz="28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245327"/>
            <a:ext cx="7734300" cy="634504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息抜きの散歩も息が切れ始め　　彰</a:t>
            </a:r>
            <a:endParaRPr kumimoji="1" lang="en-US" altLang="ja-JP" sz="3200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endParaRPr lang="en-US" altLang="ja-JP" sz="3200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　ストレス解消や体力維持に役立つ手ごろ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な運動でもある散歩、その散歩で息抜き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ならぬ息が切れ始めるという。高齢化に</a:t>
            </a:r>
            <a:r>
              <a:rPr kumimoji="1" lang="ja-JP" altLang="en-US" dirty="0" err="1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よ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る体力の衰えを詠んだ句は多いが、「息抜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き」と「息切れ」と</a:t>
            </a:r>
            <a:r>
              <a:rPr kumimoji="1" lang="ja-JP" altLang="en-US" dirty="0" err="1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いう相反する</a:t>
            </a: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「息」を重ね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て詠んだところに軽いユーモアを意識させな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がら、川柳らしさを感じさせる。頭で作</a:t>
            </a:r>
            <a:r>
              <a:rPr kumimoji="1" lang="ja-JP" altLang="en-US" dirty="0" err="1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っ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たリフレインでなく実際の体感から得られ</a:t>
            </a:r>
            <a:endParaRPr kumimoji="1" lang="en-US" altLang="ja-JP" dirty="0" smtClean="0"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latin typeface="HGP行書体" panose="03000600000000000000" pitchFamily="66" charset="-128"/>
                <a:ea typeface="HGP行書体" panose="03000600000000000000" pitchFamily="66" charset="-128"/>
              </a:rPr>
              <a:t>た作品であるところが強い。</a:t>
            </a:r>
            <a:endParaRPr kumimoji="1" lang="ja-JP" altLang="en-US" dirty="0"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229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32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ユーザー設定</PresentationFormat>
  <Paragraphs>12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今月のこの一句  　　　　　　平成二十七年十一月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折山正武</dc:creator>
  <cp:lastModifiedBy>FJ-USER</cp:lastModifiedBy>
  <cp:revision>2</cp:revision>
  <dcterms:created xsi:type="dcterms:W3CDTF">2015-11-22T08:41:08Z</dcterms:created>
  <dcterms:modified xsi:type="dcterms:W3CDTF">2015-12-01T01:25:53Z</dcterms:modified>
</cp:coreProperties>
</file>